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4630400" cy="10972800"/>
  <p:notesSz cx="109728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9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0-1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1-1.png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2-1.png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3-1.png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4-1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5-1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6-1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7-1.png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8-1.png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9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0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0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24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slideLayout" Target="../slideLayouts/slideLayout28.xml"/><Relationship Id="rId7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slideLayout" Target="../slideLayouts/slideLayout29.xml"/><Relationship Id="rId7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baq/Pres-prompts-pediatric" TargetMode="External"/><Relationship Id="rId1" Type="http://schemas.openxmlformats.org/officeDocument/2006/relationships/image" Target="../media/image-29-1.png"/><Relationship Id="rId3" Type="http://schemas.openxmlformats.org/officeDocument/2006/relationships/slideLayout" Target="../slideLayouts/slideLayout30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37736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Ingeniería de Prompts en Pediatría: Cómo Maximizar el Potencial de la IA en Investigación y Práctica Clínica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671679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Técnicas avanzadas para optimizar el uso de IA en el ámbito pediátrico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736901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Sociedad Peruana de Pediatría - Curso de Inteligencia Artificial 2025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Ms. Nicolás Baier - Tecnólogo Médico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16:45 - 17:30 hrs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4940"/>
            <a:ext cx="62162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2.2 Zero-Shot Prompting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272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185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Pedir una tarea clínica sin ejemplos previos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408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5321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Aprovecha capacidades emergentes en medicina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99883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modelo generaliza desde entrenamiento médico masivo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84858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Transferencia de conocimiento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entre especialidades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7272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Por qué funciona: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3185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LLMs han procesado miles de casos clínicos similares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39408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usarlo: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53211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Diagnósticos diferenciales, protocolos de manejo, análisis de síntomas</a:t>
            </a: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567363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3368"/>
            <a:ext cx="60675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2.3 Few-Shot Prompting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269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Proporcionar ejemplos clínicos para guiar la respuesta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34054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In-context learning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El modelo aprende el patrón clínico de los ejemplos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1902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requiere reentrenamiento, solo contexto médico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570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Matching de patrones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clínicos y diagnósticos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Por qué es potente: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1269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ejemplos "enseñan" el formato de razonamiento clínico deseado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132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usarlo: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72356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Análisis de casos complejos, reportes de investigación, educación médica</a:t>
            </a: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758815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3368"/>
            <a:ext cx="68914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2.4 Chain-of-Thought (CoT)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269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Pedir al modelo que muestre razonamiento clínico paso a paso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32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7235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Descomposición de problemas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clínicos complejos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1902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Activa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rutas de razonamiento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médico en el modelo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570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errores diagnósticos al hacer explícito el proceso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535674"/>
            <a:ext cx="29889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Fundamento científico: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1269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Wei et al. (2022) - mejora significativa en razonamiento médico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132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es crítico: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72356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Casos complejos, diagnósticos diferenciales extensos, decisiones terapéuticas</a:t>
            </a: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758815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3368"/>
            <a:ext cx="61052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2.5 Role-Playing Médico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269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Asignar un rol de especialista pediátrico específico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34054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Priming contextual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Activa conocimiento especializado en pediatría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19029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Restricción de dominio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Limita respuestas a expertise pediátrico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04004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Simulación de perspectiva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El modelo adopta "marco mental" del especialista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Por qué funciona: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1269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LLMs han absorbido patrones de comunicación médica específicos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132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usarlo: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72356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Consultas especializadas, segundas opiniones, casos multidisciplinarios</a:t>
            </a: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758815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88018"/>
            <a:ext cx="591728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2.6 Meta-Prompting: Técnica Avanzada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324124" y="1949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: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26605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Pedir a la IA que diseñe el prompt óptimo para tu necesidad específica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402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324124" y="411349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Auto-optimización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El modelo usa su conocimiento sobre prompting efectivo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496323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Especialización contextual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Adapta la estructura al dominio médico específico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8129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Iteración inteligente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Refina el prompt basándose en tu retroalimentación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324124" y="684823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Por qué es revolucionario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Transfiere la expertise en prompting de ti a la IA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788348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Cuándo usarlo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Cuando sabes QUÉ necesitas pero no CÓMO pedirlo efectivamente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24124" y="891873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Ventaja para pediatras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No necesitas ser experto en prompting, solo en pediatría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9474"/>
            <a:ext cx="792170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Ejemplo de Meta-Prompting Pediátrico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55150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Tu necesidad clínica: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"Necesito analizar varios estudios sobre bronquiolitis en lactantes para actualizar nuestro protocolo hospitalario"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58675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Meta-prompt: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238982"/>
            <a:ext cx="12954952" cy="4572119"/>
          </a:xfrm>
          <a:prstGeom prst="roundRect">
            <a:avLst>
              <a:gd name="adj" fmla="val 2199"/>
            </a:avLst>
          </a:prstGeom>
          <a:solidFill>
            <a:srgbClr val="F4D4F7"/>
          </a:solidFill>
          <a:ln/>
        </p:spPr>
      </p:sp>
      <p:sp>
        <p:nvSpPr>
          <p:cNvPr id="6" name="Shape 4"/>
          <p:cNvSpPr/>
          <p:nvPr/>
        </p:nvSpPr>
        <p:spPr>
          <a:xfrm>
            <a:off x="825818" y="4238982"/>
            <a:ext cx="12978765" cy="4572119"/>
          </a:xfrm>
          <a:prstGeom prst="roundRect">
            <a:avLst>
              <a:gd name="adj" fmla="val 785"/>
            </a:avLst>
          </a:prstGeom>
          <a:solidFill>
            <a:srgbClr val="F4D4F7"/>
          </a:solidFill>
          <a:ln/>
        </p:spPr>
      </p:sp>
      <p:sp>
        <p:nvSpPr>
          <p:cNvPr id="7" name="Text 5"/>
          <p:cNvSpPr/>
          <p:nvPr/>
        </p:nvSpPr>
        <p:spPr>
          <a:xfrm>
            <a:off x="1065133" y="4418409"/>
            <a:ext cx="12500134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Soy pediatra y necesito analizar 8 estudios recientes sobre manejo de bronquiolitis en lactantes menores de 6 meses para actualizar nuestro protocolo hospitalario. Crea un prompt efectivo que me permita extraer de cada estudio:- Criterios de hospitalización utilizados- Intervenciones terapéuticas evaluadas  - Outcomes primarios medidos- Recomendaciones para práctica clínica- Nivel de evidenciaEl resultado debe ser útil para presentar al comité médico.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90803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La IA te diseña el prompt perfecto para tu análisis específico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373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Bases Técnicas Fundamentales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70741"/>
            <a:ext cx="507730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¿Por qué funcionan en medicina?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324124" y="3852029"/>
            <a:ext cx="3614618" cy="3730823"/>
          </a:xfrm>
          <a:prstGeom prst="roundRect">
            <a:avLst>
              <a:gd name="adj" fmla="val 278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71059" y="4098965"/>
            <a:ext cx="3120747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🧠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Arquitectura Transformer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71059" y="495407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Atención médica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 enfoca en síntomas y signos relevantes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571059" y="618684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Contexto clínico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da prioridad a información diagnóstica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3852029"/>
            <a:ext cx="3614618" cy="3730823"/>
          </a:xfrm>
          <a:prstGeom prst="roundRect">
            <a:avLst>
              <a:gd name="adj" fmla="val 278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24993" y="4098965"/>
            <a:ext cx="3120747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📚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Entrenamiento médico masivo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24993" y="495407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Millones de casos clínicos, papers médicos, guidelines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424993" y="5803821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Patrones diagnósticos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implícitos por especialidad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7822168"/>
            <a:ext cx="7468553" cy="1846778"/>
          </a:xfrm>
          <a:prstGeom prst="roundRect">
            <a:avLst>
              <a:gd name="adj" fmla="val 544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71059" y="8069104"/>
            <a:ext cx="357449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⚡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Emergencia en medicina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71059" y="8572262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Razonamiento clínico surge al escalar el modelo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571059" y="903898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Transferencia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entre especialidades médicas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009" y="654963"/>
            <a:ext cx="12966383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Principio Clave: Más Contexto Clínico = Mejor Rendimiento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2009" y="2409825"/>
            <a:ext cx="6333292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Jerarquía de efectividad (menor a mayor):</a:t>
            </a:r>
            <a:endParaRPr lang="en-US" sz="2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009" y="3185874"/>
            <a:ext cx="1188601" cy="14263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58258" y="3423523"/>
            <a:ext cx="352591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1. Prompting básico médico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09" y="4612243"/>
            <a:ext cx="1188601" cy="14263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58258" y="4849892"/>
            <a:ext cx="411241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 Zero-shot con contexto clínico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9" y="6038612"/>
            <a:ext cx="1188601" cy="14263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58258" y="6276261"/>
            <a:ext cx="3930610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3. Few-shot con casos similares</a:t>
            </a:r>
            <a:endParaRPr lang="en-US" sz="2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9" y="7464981"/>
            <a:ext cx="1188601" cy="14263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8258" y="7702629"/>
            <a:ext cx="399835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4. Chain-of-thought diagnóstico</a:t>
            </a:r>
            <a:endParaRPr lang="en-US" sz="22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09" y="8891349"/>
            <a:ext cx="1188601" cy="142636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58258" y="9128998"/>
            <a:ext cx="543103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5. Role-playing + CoT + Contexto pediátrico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968097"/>
            <a:ext cx="7535466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3. Demostración 1: Análisis de Literatura Pediátrica (12 min)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4267" y="2664381"/>
            <a:ext cx="5938837" cy="405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Técnica: Síntesis de Evidencia Pediátrica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04267" y="3414593"/>
            <a:ext cx="753546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Escenario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Necesitas revisar literatura sobre "Telemedicina en Pediatría" para una presentación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148953" y="4753094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Prompt Optimizado: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48953" y="5435679"/>
            <a:ext cx="7190780" cy="3676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Actúa como pediatra investigador experto en telemedicina. Analiza estos 3 abstracts sobre telemedicina pediátrica y proporciona: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METODOLOGÍAS: Diseños de estudio y poblaciones analizadas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 HALLAZGOS CLAVE: Resultados principales en eficacia y satisfacción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3. LIMITACIONES: Barreras técnicas y clínicas identificadas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 IMPLICACIONES CLÍNICAS: Cómo aplicar estos hallazgos en práctica pediátrica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5. GAPS DE INVESTIGACIÓN: Qué aspectos necesitan más estudio Formato: Estructura para presentación a colegas pediatras.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[Abstracts sobre telemedicina pediátrica]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4267" y="4408408"/>
            <a:ext cx="30480" cy="4962406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9" name="Text 6"/>
          <p:cNvSpPr/>
          <p:nvPr/>
        </p:nvSpPr>
        <p:spPr>
          <a:xfrm>
            <a:off x="804267" y="9629299"/>
            <a:ext cx="7535466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📍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Demostración en vivo con abstracts preparados</a:t>
            </a: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4003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Evolución del Prompt en Tiempo Real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0704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32463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Versión 1 (básica):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3741896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Resume estos estudios sobre telemedicina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43293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46826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Versión 2 (mejorada):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5178147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 la efectividad de telemedicina en pediatría según estos estudios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183511"/>
            <a:ext cx="1196816" cy="28892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6422827"/>
            <a:ext cx="29460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Versión 3 (optimizada):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6918365"/>
            <a:ext cx="603242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Actúa como pediatra experto. Sintetiza la evidencia de estos 3 estudios sobre telemedicina pediátrica.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Identifica: eficacia por grupo etario, limitaciones técnicas, satisfacción familiar, y recomendaciones para implementación en consulta pediátrica.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9342001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👀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Mostraremos las diferencias en tiempo real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98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Agenda (45 minutos)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9287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 ≠ PubMed: El Cambio de Paradigma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(5 min)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5959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Tipos de Prompting: Estructuras Técnicas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(15 min)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8263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Demostración 1: Análisis de Literatura Pediátrica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(12 min)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2930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Demostración 2: Caso Clínico Pediátrico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(10 min)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75977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Modelos de IA y Cierre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(3 min)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997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4. Demostración 2: Caso Clínico Pediátrico (10 min)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46985"/>
            <a:ext cx="681204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Técnica: Razonamiento Clínico Estructurado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3282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Escenario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Caso pediátrico complejo que requiere análisis integral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196697" y="4339471"/>
            <a:ext cx="56185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Prompt de Role-Playing + Chain-of-Thought: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6697" y="5050393"/>
            <a:ext cx="12595979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Actúa como pediatra de emergencias con 15 años de experiencia. Analiza este caso paso a paso: CASO: Niña de 4 años, previamente sana, presenta: - Fiebre de 39.2°C por 3 días - Exantema maculopapular generalized - Conjuntivitis bilateral no purulenta - Labios rojos y fisurados - Adenopatía cervical unilateral 2 cm - Irritabilidad marcada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ANÁLISIS REQUERIDO: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1: Listado de signos y síntomas por sistemas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2: Diagnósticos diferenciales (mínimo 5)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3: Estudios complementarios prioritarios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4: Criterios diagnósticos específicos a evaluar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5: Plan de manejo inmediato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6: Criterios de derivación o interconsulta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7: Educación a padres sobre signos de alarma Muestra tu razonamiento clínico para cada paso.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3980497"/>
            <a:ext cx="30480" cy="5552361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8" name="Text 6"/>
          <p:cNvSpPr/>
          <p:nvPr/>
        </p:nvSpPr>
        <p:spPr>
          <a:xfrm>
            <a:off x="837724" y="9802058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📍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Demostración en vivo con caso preparado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3178"/>
            <a:ext cx="110730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Comparación de Técnicas en el Mismo Caso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6548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Zero-shot simple: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196697" y="4556998"/>
            <a:ext cx="82635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¿Cuál es el diagnóstico más probable?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556998"/>
            <a:ext cx="30480" cy="383024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5209223"/>
            <a:ext cx="357366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Few-shot con ejemplos: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96697" y="5900738"/>
            <a:ext cx="82635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 similar 1: Niño 3 años, fiebre + exantema + conjuntivitis = Kawasaki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96697" y="6499146"/>
            <a:ext cx="82635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 similar 2: Niña 5 años, fiebre + adenopatías + exantema = EBV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96697" y="7097554"/>
            <a:ext cx="82635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Ahora analiza: [caso de la niña de 4 años]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37724" y="5900738"/>
            <a:ext cx="30480" cy="1579840"/>
          </a:xfrm>
          <a:prstGeom prst="rect">
            <a:avLst/>
          </a:prstGeom>
          <a:solidFill>
            <a:srgbClr val="D75BE2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1733" y="3895368"/>
            <a:ext cx="3748445" cy="224897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37724" y="8018978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👀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Mostraremos cómo cambia la calidad de respuesta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6163"/>
            <a:ext cx="639246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Demostración Meta-Prompting: Caso Real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25872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Escenario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Necesitas crear material educativo sobre alimentación complementaria para padres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2394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Meta-prompt en vivo: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891677"/>
            <a:ext cx="12954952" cy="3423047"/>
          </a:xfrm>
          <a:prstGeom prst="roundRect">
            <a:avLst>
              <a:gd name="adj" fmla="val 2937"/>
            </a:avLst>
          </a:prstGeom>
          <a:solidFill>
            <a:srgbClr val="F4D4F7"/>
          </a:solidFill>
          <a:ln/>
        </p:spPr>
      </p:sp>
      <p:sp>
        <p:nvSpPr>
          <p:cNvPr id="6" name="Shape 4"/>
          <p:cNvSpPr/>
          <p:nvPr/>
        </p:nvSpPr>
        <p:spPr>
          <a:xfrm>
            <a:off x="825818" y="3891677"/>
            <a:ext cx="12978765" cy="3423047"/>
          </a:xfrm>
          <a:prstGeom prst="roundRect">
            <a:avLst>
              <a:gd name="adj" fmla="val 1049"/>
            </a:avLst>
          </a:prstGeom>
          <a:solidFill>
            <a:srgbClr val="F4D4F7"/>
          </a:solidFill>
          <a:ln/>
        </p:spPr>
      </p:sp>
      <p:sp>
        <p:nvSpPr>
          <p:cNvPr id="7" name="Text 5"/>
          <p:cNvSpPr/>
          <p:nvPr/>
        </p:nvSpPr>
        <p:spPr>
          <a:xfrm>
            <a:off x="1065133" y="4071104"/>
            <a:ext cx="12500134" cy="306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Soy pediatra y necesito crear material educativo sobre introducción de alimentación complementaria para padres de lactantes de 6 meses. El material debe ser:- Científicamente preciso según últimas recomendaciones- Fácil de entender para padres con diferentes niveles educativos  - Incluir señales de alerta que requieren consulta- Formato de infografía o guía prácticaDiseña un prompt efectivo que me genere este material educativo completo.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7583924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🎯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Ejecutaremos esto en vivo para mostrar cómo la IA crea el prompt optimizado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82437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Luego usaremos el prompt generado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para crear el material educativo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8895993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📍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Dos pasos en una sola demostración: Meta-prompt → Ejecución del prompt optimizado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1106"/>
            <a:ext cx="125585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5. Comparativa de Modelos para Pediatría (3 min)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44096"/>
            <a:ext cx="687669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Recomendaciones Específicas para Pediatras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4025384"/>
            <a:ext cx="3014305" cy="18629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6127671"/>
            <a:ext cx="3014305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📚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Revisión de Literatura Médica: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982778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ChatGPT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&gt; Claude &gt; Gemini (mejor síntesis de papers médicos)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4025384"/>
            <a:ext cx="3014305" cy="18629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51233" y="6127671"/>
            <a:ext cx="3014305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🔍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Búsqueda de Evidencia Actual: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51233" y="6982778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Gemini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(Google Scholar integrado) &gt; Grok &gt; Meta AI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4025384"/>
            <a:ext cx="3014305" cy="18629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4743" y="6127671"/>
            <a:ext cx="3014305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📝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Casos Clínicos Complejos: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64743" y="6982778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ChatGPT o1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(razonamiento médico) &gt; Claude &gt; DeepSeek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4025384"/>
            <a:ext cx="3014424" cy="18629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8252" y="6127671"/>
            <a:ext cx="3014424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🎓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Material Educativo para Familias: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78252" y="6982778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Claude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(explicaciones claras) &gt; ChatGPT &gt; Gemini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837724" y="8401050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📊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Análisis de Datos de Investigación: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DeepSeek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&gt; ChatGPT &gt; Claude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2491"/>
            <a:ext cx="10548223" cy="734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⚠️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Advertencias Críticas para Uso Clínico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785961"/>
            <a:ext cx="61582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Los LLMs NO Sustituyen el Juicio Clínico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6806565"/>
            <a:ext cx="309169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🚨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NUNCA usar IA para: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740544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Diagnósticos definitivos sin evaluación clínica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78721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Decisiones terapéuticas sin supervisión médica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833889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Casos de emergencia que requieren acción inmediata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880562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Reemplazar la anamnesis y examen físico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4761" y="6806565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SÍ usar IA para: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14761" y="740544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Estructurar diagnósticos diferenciales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4761" y="78721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Revisar literatura reciente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14761" y="833889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Preparar material educativo para familias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614761" y="880562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Analizar datos de investigación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859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Template para Consultas Pediátricas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4164806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ROL: Pediatra [especialidad específica] con [X] años de experiencia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83097" y="4817031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CONTEXTO: [Edad del paciente, antecedentes relevantes, setting clínico]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83097" y="5852279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CASO: [Presentación clínica estructurada]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83097" y="6504503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ANÁLISIS REQUERIDO: [Específico: diagnóstico, manejo, educación, etc.]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83097" y="7539752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FORMATO: [Estructura deseada para uso clínico]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83097" y="8191976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CONSIDERACIONES: [Limitaciones, contraindicaciones, seguimiento]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3895606"/>
            <a:ext cx="30480" cy="4948595"/>
          </a:xfrm>
          <a:prstGeom prst="rect">
            <a:avLst/>
          </a:prstGeom>
          <a:solidFill>
            <a:srgbClr val="D75BE2"/>
          </a:solidFill>
          <a:ln/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5430"/>
            <a:ext cx="80285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Takeaways Clave para Pediatras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1819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277618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800469"/>
            <a:ext cx="64940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Contexto clínico específico = Respuestas más útiles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296007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Incluir edad, peso, antecedentes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41577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37974" y="421576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615559" y="4240054"/>
            <a:ext cx="33970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Role-playing especializado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615559" y="4735592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"Actúa como neonatólogo" vs "Actúa como pediatra general"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59736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37974" y="565535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679638"/>
            <a:ext cx="49622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Chain-of-thought para casos complejos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6175177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Razonamiento diagnóstico paso a paso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70369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37974" y="709493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7119223"/>
            <a:ext cx="50914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Siempre verificar con fuentes primarias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7614761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IA complementa, no reemplaza evidencia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37724" y="847653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37974" y="853451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615559" y="8558808"/>
            <a:ext cx="28434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Documenta el proceso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615559" y="9054346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Transparencia en el uso de IA en investigación</a:t>
            </a: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862" y="656630"/>
            <a:ext cx="6269712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Recursos de Autoaprendizaje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321862" y="1557695"/>
            <a:ext cx="299204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Kit Práctico Disponible</a:t>
            </a:r>
            <a:endParaRPr lang="en-US" sz="2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862" y="2220039"/>
            <a:ext cx="507206" cy="5072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1862" y="2980849"/>
            <a:ext cx="3218736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Abstracts pediátricos ficticios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321862" y="3400901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practicar análisis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62" y="4232672"/>
            <a:ext cx="507206" cy="5072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321862" y="4993481"/>
            <a:ext cx="306419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Casos clínicos estructurados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321862" y="5413534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prompting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862" y="6245304"/>
            <a:ext cx="507206" cy="5072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21862" y="7006114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Templates específicos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1862" y="7426166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diferentes consultas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862" y="8257937"/>
            <a:ext cx="507206" cy="50720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321862" y="9018746"/>
            <a:ext cx="278332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Guía de mejores prácticas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6321862" y="9438799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 contexto médico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6321862" y="9991606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Acceso: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[Repositorio con materiales de práctica]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824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Próximos Pasos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1453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3384709"/>
            <a:ext cx="31592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Practica con casos reales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3880247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(anonimizados) de tu práctica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5816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4820960"/>
            <a:ext cx="46886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Experimenta con diferentes modelos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53164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encontrar tu preferencia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0178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6257211"/>
            <a:ext cx="34716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Comparte técnicas exitosas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67527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 colegas pediatras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74541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73856" y="76934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Mantente actualizado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73856" y="818900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modelos evolucionan cada 3-6 meses</a:t>
            </a:r>
            <a:endParaRPr lang="en-US" sz="18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2892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¿Preguntas?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9191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Contacto: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46732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Ms. Nicolás Baier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399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TECMEDHUB - Universidad Austral de Chile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6066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david.avila@uach.cl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07337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Materiales: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https://github.com/Debaq/Pres-prompts-pediatric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67256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¡Gracias por su atención!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737782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"La IA no reemplaza al pediatra, pero el pediatra que usa IA superará al que no la usa"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665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1. GPT ≠ PubMed: Diferencias Fundamentales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33599"/>
            <a:ext cx="746855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 Problema: Prompts Tipo "PubMed" que NO Funcionan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324124" y="523720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101959" y="5319474"/>
            <a:ext cx="542984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❌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Prompt malo (tipo búsqueda PubMed):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582263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fever infants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101959" y="634924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Información genérica, poco útil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4124" y="721102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101959" y="7293292"/>
            <a:ext cx="4509492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❌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Prompt malo (demasiado vago):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779645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ayúdame con este caso pediátrico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101959" y="83230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Respuesta genérica sin valor clínico real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640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¿Por qué fallan estos prompts?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431024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1736" y="3573066"/>
            <a:ext cx="36798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Falta de especificidad clínica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221736" y="4068604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IA no sabe qué aspecto necesitas exactamente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505003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21736" y="5192078"/>
            <a:ext cx="29557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Sin contexto pediátrico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221736" y="5687616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tiene información sobre edad, síntomas, urgencia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666904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21736" y="6811089"/>
            <a:ext cx="33222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Sin estructura diagnóstica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221736" y="7306628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sabe cómo organizar el razonamiento clínico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8288060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21736" y="8430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Sin propósito claro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221736" y="8925639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entiende si buscas diagnóstico, tratamiento, o educación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4758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PubMed ≠ GPT: Diferencias Fundamentales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653909"/>
            <a:ext cx="3442335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PubMed es un BUSCADOR ESPECIALIZADO: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516016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Encuentra artículos existentes con precisión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009918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Requiere estrategias complejas de búsqueda (MeSH, operadores)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724269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 da papers individuales para analizar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809244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Excelente para evidencia específica y actualizada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3653909"/>
            <a:ext cx="3442335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GPT es un SINTETIZADOR Y ANALIZADOR: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71561" y="5160169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 conocimiento de múltiples fuentes simultáneamente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1561" y="6392942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 casos y genera recomendaciones estructuradas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1561" y="762571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Mantiene razonamiento clínico contextual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71561" y="8475464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Traduce evidencia en decisiones actionables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3197"/>
            <a:ext cx="105402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Ejemplo Comparativo: Fiebre en Lactante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95964"/>
            <a:ext cx="6357818" cy="4580215"/>
          </a:xfrm>
          <a:prstGeom prst="roundRect">
            <a:avLst>
              <a:gd name="adj" fmla="val 219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242899"/>
            <a:ext cx="34617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Búsqueda PubMed realista: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4659" y="2738438"/>
            <a:ext cx="58639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("fever"[MeSH] AND "infant"[MeSH] AND "diagnosis"[Subheading]) AND ("emergency service, hospital"[MeSH]) Filters: Age 0-2 years, Last 5 years, Systematic Reviews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84659" y="4031099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→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47 papers relevantes para leer y sintetizar manualmente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1995964"/>
            <a:ext cx="6357818" cy="4580215"/>
          </a:xfrm>
          <a:prstGeom prst="roundRect">
            <a:avLst>
              <a:gd name="adj" fmla="val 219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1793" y="2242899"/>
            <a:ext cx="43345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GPT optimizado (mismo objetivo):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1793" y="2738438"/>
            <a:ext cx="5863947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Actúa como pediatra de emergencias. Lactante de 2 meses con fiebre de 38.5°C. Sin foco aparente. Padres primerizos ansiosos. Sintetiza la evidencia actual y proporciona: 1) Protocolo de evaluación urgente según últimas guías, 2) Estudios necesarios por edad, 3) Criterios de hospitalización, 4) Explicación para padres en lenguaje simple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81793" y="5563195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→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Síntesis integrada, protocolo aplicable, comunicación familiar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845379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🔑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Clave: PubMed encuentra evidencia específica, GPT la sintetiza en decisiones clínicas actionables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7594997"/>
            <a:ext cx="602480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 valor real está en COMBINAR ambos: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37724" y="837628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PubMed para evidencia reciente específica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7724" y="88430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 para integrar múltiples fuentes en recomendaciones coherentes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930973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PubMed para verificar claims específicos de GPT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97764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 para traducir papers complejos en protocolos aplicables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5083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¿Qué es la Ingeniería de Prompts en Pediatría?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783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683097" y="5668328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ingeniería de prompts es el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arte y la ciencia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diseñar instrucciones efectivas para obtener resultados clínicamente útiles de modelos de IA en el contexto pediátrico.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399127"/>
            <a:ext cx="30480" cy="1687473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7" name="Text 4"/>
          <p:cNvSpPr/>
          <p:nvPr/>
        </p:nvSpPr>
        <p:spPr>
          <a:xfrm>
            <a:off x="6324124" y="73558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diferencia es dramática: de respuestas genéricas a herramientas clínicas precisas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36614"/>
            <a:ext cx="99240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¿Por qué es importante para pediatras?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619381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516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Eficiencia clínica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01253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tiempo en búsquedas bibliográficas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619381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516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Síntesis de evidencia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01253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 múltiples fuentes en recomendaciones coherentes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619381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516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Educación familiar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01253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 explicaciones adaptadas al nivel de comprensión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376988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7724" y="72746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Investigación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7724" y="777013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Acelera análisis de datos y revisiones sistemáticas</a:t>
            </a:r>
            <a:endParaRPr lang="en-US" sz="1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776" y="637698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55776" y="7274600"/>
            <a:ext cx="29644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Diagnóstico diferencial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55776" y="777013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Estructura el razonamiento clínico complejo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2610"/>
            <a:ext cx="111737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 Tipos de Prompting: Estructuras Técnicas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9560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2.1 Prompting Básico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916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5074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Instrucciones directas para consultas simples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298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72107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Utiliza conocimiento médico pre-entrenado del modelo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18779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Efectivo para definiciones y protocolos estándar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65452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Sin contexto adicional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3916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usarlo: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14761" y="45074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Dosificaciones estándar, definiciones, clasificaciones básicas</a:t>
            </a:r>
            <a:endParaRPr lang="en-US" sz="18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159693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2025-07-01T18:29:35Z</dcterms:created>
  <dcterms:modified xsi:type="dcterms:W3CDTF">2025-07-01T18:29:35Z</dcterms:modified>
</cp:coreProperties>
</file>